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74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249A5-1FF8-4C52-A385-B2FA1BA38D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C66C6E-1820-4E03-A13E-C011B21F8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096FD-A010-4018-A777-D55B9B6F4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6FB0B-865C-4740-9E1D-D69118439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200E4-E15A-4849-A1D1-8770E0C26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36A8D-9D0E-48EE-B599-8A2B8D8C6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7E6058-E5A5-40E4-8BB5-EF27FCF91A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35E61-A758-4311-B03C-688F5B253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7F222-48B8-4474-A130-C07464ADA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ACEFB-CB9F-415C-8AAA-346B4D3A9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619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FF46F8-B83E-4C47-89FB-82B1A63AD8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5FE9BB-8C08-4CCC-9F42-3851767593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4581A-AF78-4825-9B41-42B356D98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DCF851-1F3C-4A12-85E4-638731C16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C3748-6F9B-44CC-A984-DB04D8AF8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913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35C3C-4E66-4E40-B4B0-2B9C5A8B3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1B2BE-C5C9-4EEE-8088-E0F1EF1E5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3AB1C-5500-4A88-B2C1-D1266332B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836FC-A9ED-40DA-8C72-16BF8DB4F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C3F2A-422D-4A8E-AB5A-A5EFF7AA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040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0245A-5C99-4D4E-BDC7-E15E0AA83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D28A9E-E16D-4E65-BE40-DF221C586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35151-7B85-4E0E-B3B2-F33AE7E0E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89C19-055F-402D-9C93-9F238DA3A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A2031-0785-4353-9ABE-015135315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720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44469-9943-4431-8A45-A8C579256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0A898-6D77-486B-A343-0B0FC5C7E0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3EFA4-808C-468F-A449-1A6CA0E2E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74B24E-FB56-4172-BFB9-AFA4DD152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0BBA8-85B3-4A21-A4DB-5F7810A7B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BD7504-FA74-4BA2-827C-C522D03EA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015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43C48-E97D-4C38-8514-62D569B5A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B306EC-E369-441D-A65C-D639793D8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9D7344-BD80-4514-B7EF-C1B80A06F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2B96-9A9D-48CF-922D-445D0087A5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F95BBC-ECB5-42E8-9CAA-ED92EBE180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579F8-C2F1-4A80-8B58-DCC59E2A2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C8700C-4219-4E0E-8F42-15054CC6E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33F48D-C1C2-4701-8FF1-E9CA7A606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3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937D0-574D-489A-94A4-80F5134E3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69627A-800B-4C88-AB30-E6763B1B8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53EE2-182E-4D73-BC1D-9FAF5A639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825338-FD32-40AC-98B4-4B2B81D87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572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5FEAA2-DFDC-49D6-AD62-96F63F015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07F58-F047-41A0-9880-45A2851A4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3AEF3-1314-43DA-8A73-97ABBA425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99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EAB4F-B044-4E41-992A-125A0FEE9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B296D-5ACC-473E-A003-FDD31E913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C8FF8-E605-4AB3-B88E-A10FB24E2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05E90-AC31-4E57-A655-DA75E372E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864F9-FF2C-4974-8E55-0059876FD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74FBF-2A05-4250-8082-538A9F370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3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8F79B-11EB-4061-A1FA-23C7B5D02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607424-28A0-41F7-8C21-9B32D69331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70A38-A64F-4D95-852F-2444A7770C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DCDD2-12E2-4B01-A469-329647B31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FB320-1428-43E2-881F-9385A505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A96B57-C37F-4C72-8597-DE7E7CA66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721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C52295-8D37-40DD-BCBF-D1D3B3F16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44799-32E3-4635-B92D-8A1382D5F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FEA06-77DC-48BC-8C5F-2F43F1DAFF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4F74D-0706-40D5-9910-F3DD149A06EC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E6B7A-F72A-4263-AB65-1FA36FB15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B3071-6EB3-47A4-BCA5-7768777982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744D3-8A8F-4257-8589-75E8B0A5A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22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AE32D4-0978-4FA7-9811-9D75A3F2BA22}"/>
              </a:ext>
            </a:extLst>
          </p:cNvPr>
          <p:cNvSpPr txBox="1"/>
          <p:nvPr/>
        </p:nvSpPr>
        <p:spPr>
          <a:xfrm>
            <a:off x="5497118" y="2584173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" panose="02000000000000000000" pitchFamily="2" charset="0"/>
                <a:ea typeface="+mn-ea"/>
                <a:cs typeface="+mn-cs"/>
              </a:rPr>
              <a:t>Identity</a:t>
            </a:r>
          </a:p>
        </p:txBody>
      </p:sp>
    </p:spTree>
    <p:extLst>
      <p:ext uri="{BB962C8B-B14F-4D97-AF65-F5344CB8AC3E}">
        <p14:creationId xmlns:p14="http://schemas.microsoft.com/office/powerpoint/2010/main" val="3220362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0C099E-02D7-4785-A97A-9647D79786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6" t="24927" r="36332" b="46812"/>
          <a:stretch/>
        </p:blipFill>
        <p:spPr>
          <a:xfrm>
            <a:off x="218661" y="119270"/>
            <a:ext cx="3647661" cy="176938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F6EA2A-6209-445B-B621-3814E0D10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22" t="25942" r="35924" b="33333"/>
          <a:stretch/>
        </p:blipFill>
        <p:spPr>
          <a:xfrm>
            <a:off x="218661" y="1972918"/>
            <a:ext cx="3647661" cy="238370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C0684C-D1BE-4918-9760-14499676A0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978" t="25942" r="43016" b="55652"/>
          <a:stretch/>
        </p:blipFill>
        <p:spPr>
          <a:xfrm>
            <a:off x="4005470" y="119270"/>
            <a:ext cx="3170582" cy="1262270"/>
          </a:xfrm>
          <a:prstGeom prst="rect">
            <a:avLst/>
          </a:prstGeom>
          <a:ln w="15875"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EDA196-2DD3-4540-AEBD-A06F55DCA2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652" t="28768" r="35190" b="48841"/>
          <a:stretch/>
        </p:blipFill>
        <p:spPr>
          <a:xfrm>
            <a:off x="4005471" y="1406391"/>
            <a:ext cx="3170582" cy="116910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73520-DD29-4E5D-B58A-7C8E3321D9A7}"/>
              </a:ext>
            </a:extLst>
          </p:cNvPr>
          <p:cNvSpPr/>
          <p:nvPr/>
        </p:nvSpPr>
        <p:spPr>
          <a:xfrm>
            <a:off x="4005470" y="119270"/>
            <a:ext cx="3240156" cy="423735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A8BC89F-0887-4CE0-8A48-1259C3A2E90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103" t="59420" r="56141" b="33189"/>
          <a:stretch/>
        </p:blipFill>
        <p:spPr>
          <a:xfrm>
            <a:off x="4124739" y="2668661"/>
            <a:ext cx="1898373" cy="53490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639F1B4-87C4-4144-A343-B168EB6E7529}"/>
              </a:ext>
            </a:extLst>
          </p:cNvPr>
          <p:cNvSpPr/>
          <p:nvPr/>
        </p:nvSpPr>
        <p:spPr>
          <a:xfrm>
            <a:off x="1590262" y="323022"/>
            <a:ext cx="1351721" cy="23356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9CD288-AB46-4DB3-B9B0-3B0C89E2186B}"/>
              </a:ext>
            </a:extLst>
          </p:cNvPr>
          <p:cNvCxnSpPr/>
          <p:nvPr/>
        </p:nvCxnSpPr>
        <p:spPr>
          <a:xfrm>
            <a:off x="2484783" y="556591"/>
            <a:ext cx="0" cy="427383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179D020-12FC-49C5-B605-C6271F69D115}"/>
              </a:ext>
            </a:extLst>
          </p:cNvPr>
          <p:cNvSpPr txBox="1"/>
          <p:nvPr/>
        </p:nvSpPr>
        <p:spPr>
          <a:xfrm>
            <a:off x="1157859" y="992285"/>
            <a:ext cx="2710165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First row starts with 1 &amp; increments by 1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555B860-DCC9-4167-B34B-0D500B0B2B59}"/>
              </a:ext>
            </a:extLst>
          </p:cNvPr>
          <p:cNvCxnSpPr/>
          <p:nvPr/>
        </p:nvCxnSpPr>
        <p:spPr>
          <a:xfrm>
            <a:off x="6609522" y="604658"/>
            <a:ext cx="0" cy="427383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FFF02EC-58C6-4A76-9B6E-103F420C0542}"/>
              </a:ext>
            </a:extLst>
          </p:cNvPr>
          <p:cNvSpPr txBox="1"/>
          <p:nvPr/>
        </p:nvSpPr>
        <p:spPr>
          <a:xfrm>
            <a:off x="4373396" y="1104541"/>
            <a:ext cx="2867260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First row starts with 100 &amp; increments by 5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BE5ACD2-AEB5-40B6-AC27-A7B77739FE08}"/>
              </a:ext>
            </a:extLst>
          </p:cNvPr>
          <p:cNvSpPr/>
          <p:nvPr/>
        </p:nvSpPr>
        <p:spPr>
          <a:xfrm>
            <a:off x="410819" y="3925958"/>
            <a:ext cx="414130" cy="440604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3556F3-67D7-493D-8539-700F6C0754CF}"/>
              </a:ext>
            </a:extLst>
          </p:cNvPr>
          <p:cNvSpPr/>
          <p:nvPr/>
        </p:nvSpPr>
        <p:spPr>
          <a:xfrm>
            <a:off x="4433032" y="2825030"/>
            <a:ext cx="367568" cy="378533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7478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Roboto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4</cp:revision>
  <dcterms:created xsi:type="dcterms:W3CDTF">2022-09-22T10:53:01Z</dcterms:created>
  <dcterms:modified xsi:type="dcterms:W3CDTF">2022-10-18T05:33:19Z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2022-09-22T10:53:02Z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bba91944-cb94-4159-9d08-099d5f1892a7</vt:lpwstr>
  </property>
  <property fmtid="{D5CDD505-2E9C-101B-9397-08002B2CF9AE}" pid="8" name="MSIP_Label_19540963-e559-4020-8a90-fe8a502c2801_ContentBits">
    <vt:lpwstr>0</vt:lpwstr>
  </property>
</Properties>
</file>

<file path=docProps/thumbnail.jpeg>
</file>